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15"/>
  </p:notesMasterIdLst>
  <p:handoutMasterIdLst>
    <p:handoutMasterId r:id="rId16"/>
  </p:handoutMasterIdLst>
  <p:sldIdLst>
    <p:sldId id="302" r:id="rId2"/>
    <p:sldId id="304" r:id="rId3"/>
    <p:sldId id="294" r:id="rId4"/>
    <p:sldId id="305" r:id="rId5"/>
    <p:sldId id="306" r:id="rId6"/>
    <p:sldId id="309" r:id="rId7"/>
    <p:sldId id="307" r:id="rId8"/>
    <p:sldId id="308" r:id="rId9"/>
    <p:sldId id="310" r:id="rId10"/>
    <p:sldId id="297" r:id="rId11"/>
    <p:sldId id="311" r:id="rId12"/>
    <p:sldId id="312" r:id="rId13"/>
    <p:sldId id="313" r:id="rId14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37"/>
    <p:restoredTop sz="95872"/>
  </p:normalViewPr>
  <p:slideViewPr>
    <p:cSldViewPr snapToGrid="0" snapToObjects="1">
      <p:cViewPr varScale="1">
        <p:scale>
          <a:sx n="83" d="100"/>
          <a:sy n="83" d="100"/>
        </p:scale>
        <p:origin x="499" y="125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11/29/2017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1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75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3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38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18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4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6" y="366636"/>
            <a:ext cx="4800588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8368" y="1490472"/>
            <a:ext cx="8633414" cy="238658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ANALYSIS OF Employee</a:t>
            </a:r>
            <a:r>
              <a:rPr lang="en-US" sz="4400" dirty="0"/>
              <a:t>​ ​Satisfaction</a:t>
            </a:r>
            <a:endParaRPr lang="en-US" sz="4400" dirty="0"/>
          </a:p>
        </p:txBody>
      </p:sp>
      <p:sp>
        <p:nvSpPr>
          <p:cNvPr id="10" name="Rectangle 9"/>
          <p:cNvSpPr/>
          <p:nvPr/>
        </p:nvSpPr>
        <p:spPr>
          <a:xfrm>
            <a:off x="544945" y="40593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ADVAIT KULKARNI</a:t>
            </a:r>
            <a:r>
              <a:rPr lang="en-US" sz="2800" dirty="0">
                <a:solidFill>
                  <a:schemeClr val="accent1"/>
                </a:solidFill>
              </a:rPr>
              <a:t/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 smtClean="0">
                <a:solidFill>
                  <a:schemeClr val="accent1"/>
                </a:solidFill>
              </a:rPr>
              <a:t>SUHIT DATTA</a:t>
            </a:r>
          </a:p>
          <a:p>
            <a:r>
              <a:rPr lang="en-US" sz="2800" dirty="0" smtClean="0">
                <a:solidFill>
                  <a:schemeClr val="accent1"/>
                </a:solidFill>
              </a:rPr>
              <a:t>VARAD TUPE 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1" name="AutoShape 2" descr="Image result for employee satisfaction"/>
          <p:cNvSpPr>
            <a:spLocks noChangeAspect="1" noChangeArrowheads="1"/>
          </p:cNvSpPr>
          <p:nvPr/>
        </p:nvSpPr>
        <p:spPr bwMode="auto">
          <a:xfrm>
            <a:off x="155575" y="-144463"/>
            <a:ext cx="2319770" cy="231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lvl="2"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lvl="2">
              <a:defRPr/>
            </a:pPr>
            <a:r>
              <a:rPr lang="en-US" dirty="0"/>
              <a:t>Third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2898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Number of Years spent in the Company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5" y="2412262"/>
            <a:ext cx="5412963" cy="3895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763" y="2412263"/>
            <a:ext cx="5292889" cy="3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 dirty="0" smtClean="0"/>
              <a:t>Average monthly </a:t>
            </a:r>
            <a:r>
              <a:rPr lang="en-US" dirty="0"/>
              <a:t>hours </a:t>
            </a:r>
            <a:r>
              <a:rPr lang="en-US" dirty="0" smtClean="0"/>
              <a:t>spent at Workplace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5" y="2190589"/>
            <a:ext cx="5650570" cy="4066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87" y="2216261"/>
            <a:ext cx="5579217" cy="40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7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Number </a:t>
            </a:r>
            <a:r>
              <a:rPr lang="en-US" dirty="0"/>
              <a:t>of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0" y="2412263"/>
            <a:ext cx="5412962" cy="3895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7" y="2412263"/>
            <a:ext cx="5412963" cy="3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9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777" y="5281024"/>
            <a:ext cx="10515600" cy="716084"/>
          </a:xfrm>
        </p:spPr>
        <p:txBody>
          <a:bodyPr>
            <a:normAutofit fontScale="90000"/>
          </a:bodyPr>
          <a:lstStyle/>
          <a:p>
            <a:r>
              <a:rPr lang="en-US" dirty="0"/>
              <a:t>The following are the </a:t>
            </a:r>
            <a:r>
              <a:rPr lang="en-US" b="1" dirty="0">
                <a:solidFill>
                  <a:schemeClr val="tx1"/>
                </a:solidFill>
              </a:rPr>
              <a:t>features</a:t>
            </a:r>
            <a:r>
              <a:rPr lang="en-US" dirty="0"/>
              <a:t> in the dataset </a:t>
            </a:r>
            <a:r>
              <a:rPr lang="en-US" dirty="0" smtClean="0"/>
              <a:t>Human Resource Analytics dataset 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&gt; Satisfaction </a:t>
            </a:r>
            <a:r>
              <a:rPr lang="en-US" dirty="0"/>
              <a:t>Level </a:t>
            </a:r>
            <a:br>
              <a:rPr lang="en-US" dirty="0"/>
            </a:br>
            <a:r>
              <a:rPr lang="en-US" dirty="0" smtClean="0"/>
              <a:t>&gt; Last </a:t>
            </a:r>
            <a:r>
              <a:rPr lang="en-US" dirty="0"/>
              <a:t>evaluation</a:t>
            </a:r>
            <a:br>
              <a:rPr lang="en-US" dirty="0"/>
            </a:br>
            <a:r>
              <a:rPr lang="en-US" dirty="0" smtClean="0"/>
              <a:t>&gt; Number </a:t>
            </a:r>
            <a:r>
              <a:rPr lang="en-US" dirty="0"/>
              <a:t>of projects</a:t>
            </a:r>
            <a:br>
              <a:rPr lang="en-US" dirty="0"/>
            </a:br>
            <a:r>
              <a:rPr lang="en-US" dirty="0" smtClean="0"/>
              <a:t>&gt; Average </a:t>
            </a:r>
            <a:r>
              <a:rPr lang="en-US" dirty="0"/>
              <a:t>monthly hours</a:t>
            </a:r>
            <a:br>
              <a:rPr lang="en-US" dirty="0"/>
            </a:br>
            <a:r>
              <a:rPr lang="en-US" dirty="0" smtClean="0"/>
              <a:t>&gt; Time </a:t>
            </a:r>
            <a:r>
              <a:rPr lang="en-US" dirty="0"/>
              <a:t>spent at the company</a:t>
            </a:r>
            <a:br>
              <a:rPr lang="en-US" dirty="0"/>
            </a:br>
            <a:r>
              <a:rPr lang="en-US" dirty="0" smtClean="0"/>
              <a:t>&gt; Whether </a:t>
            </a:r>
            <a:r>
              <a:rPr lang="en-US" dirty="0"/>
              <a:t>they have had a work accident</a:t>
            </a:r>
            <a:br>
              <a:rPr lang="en-US" dirty="0"/>
            </a:br>
            <a:r>
              <a:rPr lang="en-US" dirty="0" smtClean="0"/>
              <a:t>&gt; Whether </a:t>
            </a:r>
            <a:r>
              <a:rPr lang="en-US" dirty="0"/>
              <a:t>they have had a promotion in the last 5 years</a:t>
            </a:r>
            <a:br>
              <a:rPr lang="en-US" dirty="0"/>
            </a:br>
            <a:r>
              <a:rPr lang="en-US" dirty="0" smtClean="0"/>
              <a:t>&gt; Departments </a:t>
            </a:r>
            <a:r>
              <a:rPr lang="en-US" dirty="0"/>
              <a:t>(column sales)</a:t>
            </a:r>
            <a:br>
              <a:rPr lang="en-US" dirty="0"/>
            </a:br>
            <a:r>
              <a:rPr lang="en-US" dirty="0" smtClean="0"/>
              <a:t>&gt; Salary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&gt; Whether </a:t>
            </a:r>
            <a:r>
              <a:rPr lang="en-US" dirty="0"/>
              <a:t>the employee has left</a:t>
            </a:r>
            <a:br>
              <a:rPr lang="en-US" dirty="0"/>
            </a:b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2218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07" y="2125935"/>
            <a:ext cx="5136325" cy="369602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85092" y="1320800"/>
            <a:ext cx="5045365" cy="71608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Relationship between No of Projects and the Average Years spent in the Company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268" y="2227534"/>
            <a:ext cx="5303189" cy="381609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8507" y="1306945"/>
            <a:ext cx="5229566" cy="716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2000" dirty="0" smtClean="0"/>
              <a:t>Distribution of the Salary Category vs Attrition Percent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/>
              <a:t>Promotion </a:t>
            </a:r>
            <a:r>
              <a:rPr lang="en-US" dirty="0" smtClean="0"/>
              <a:t>in the last </a:t>
            </a:r>
            <a:r>
              <a:rPr lang="en-US" dirty="0"/>
              <a:t>5 </a:t>
            </a:r>
            <a:r>
              <a:rPr lang="en-US" dirty="0" smtClean="0"/>
              <a:t>years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94" y="2036884"/>
            <a:ext cx="5784626" cy="41625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65" y="2363737"/>
            <a:ext cx="5136325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 of people in the company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46" y="2221612"/>
            <a:ext cx="6235000" cy="44866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04692" y="295800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Almost ¼ </a:t>
            </a:r>
            <a:r>
              <a:rPr lang="en-US" dirty="0" err="1" smtClean="0">
                <a:solidFill>
                  <a:schemeClr val="accent1"/>
                </a:solidFill>
              </a:rPr>
              <a:t>th</a:t>
            </a:r>
            <a:r>
              <a:rPr lang="en-US" dirty="0" smtClean="0">
                <a:solidFill>
                  <a:schemeClr val="accent1"/>
                </a:solidFill>
              </a:rPr>
              <a:t> of the people left !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4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Department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87" y="2036884"/>
            <a:ext cx="9716658" cy="47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1" y="1029806"/>
            <a:ext cx="10966360" cy="57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2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Satisfaction </a:t>
            </a:r>
            <a:r>
              <a:rPr lang="en-US" dirty="0"/>
              <a:t>Level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441732"/>
              </p:ext>
            </p:extLst>
          </p:nvPr>
        </p:nvGraphicFramePr>
        <p:xfrm>
          <a:off x="649117" y="2059634"/>
          <a:ext cx="8319392" cy="2475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9696">
                  <a:extLst>
                    <a:ext uri="{9D8B030D-6E8A-4147-A177-3AD203B41FA5}">
                      <a16:colId xmlns:a16="http://schemas.microsoft.com/office/drawing/2014/main" val="1355177182"/>
                    </a:ext>
                  </a:extLst>
                </a:gridCol>
                <a:gridCol w="4159696">
                  <a:extLst>
                    <a:ext uri="{9D8B030D-6E8A-4147-A177-3AD203B41FA5}">
                      <a16:colId xmlns:a16="http://schemas.microsoft.com/office/drawing/2014/main" val="1498931588"/>
                    </a:ext>
                  </a:extLst>
                </a:gridCol>
              </a:tblGrid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Satisfaction</a:t>
                      </a:r>
                      <a:r>
                        <a:rPr lang="en-US" baseline="0" dirty="0" smtClean="0"/>
                        <a:t> Level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Qualitative</a:t>
                      </a:r>
                      <a:r>
                        <a:rPr lang="en-US" baseline="0" dirty="0" smtClean="0"/>
                        <a:t> Equivalent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94454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Greater</a:t>
                      </a:r>
                      <a:r>
                        <a:rPr lang="en-US" baseline="0" dirty="0" smtClean="0"/>
                        <a:t> than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717665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Between 0.6 and</a:t>
                      </a:r>
                      <a:r>
                        <a:rPr lang="en-US" baseline="0" dirty="0" smtClean="0"/>
                        <a:t>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897078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Between 0.4 and</a:t>
                      </a:r>
                      <a:r>
                        <a:rPr lang="en-US" baseline="0" dirty="0" smtClean="0"/>
                        <a:t> 0.6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30246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Between</a:t>
                      </a:r>
                      <a:r>
                        <a:rPr lang="en-US" baseline="0" dirty="0" smtClean="0"/>
                        <a:t> 0.2 and 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204907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than 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8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6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9" y="1205345"/>
            <a:ext cx="5692630" cy="4373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41" y="1205344"/>
            <a:ext cx="5692628" cy="43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2229</TotalTime>
  <Words>159</Words>
  <Application>Microsoft Office PowerPoint</Application>
  <PresentationFormat>Widescreen</PresentationFormat>
  <Paragraphs>46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Georgia</vt:lpstr>
      <vt:lpstr>LucidaGrande</vt:lpstr>
      <vt:lpstr>UB Powerpoint Template</vt:lpstr>
      <vt:lpstr>ANALYSIS OF Employee​ ​Satisfaction</vt:lpstr>
      <vt:lpstr>The following are the features in the dataset Human Resource Analytics dataset :   &gt; Satisfaction Level  &gt; Last evaluation &gt; Number of projects &gt; Average monthly hours &gt; Time spent at the company &gt; Whether they have had a work accident &gt; Whether they have had a promotion in the last 5 years &gt; Departments (column sales) &gt; Salary &gt; Whether the employee has left </vt:lpstr>
      <vt:lpstr>Relationship between No of Projects and the Average Years spent in the Company</vt:lpstr>
      <vt:lpstr>By Promotion in the last 5 years</vt:lpstr>
      <vt:lpstr>Distribution of people in the company</vt:lpstr>
      <vt:lpstr>By Department</vt:lpstr>
      <vt:lpstr>PowerPoint Presentation</vt:lpstr>
      <vt:lpstr>By Satisfaction Level</vt:lpstr>
      <vt:lpstr>PowerPoint Presentation</vt:lpstr>
      <vt:lpstr>Click to edit title</vt:lpstr>
      <vt:lpstr>By Number of Years spent in the Company</vt:lpstr>
      <vt:lpstr>By Average monthly hours spent at Workplace</vt:lpstr>
      <vt:lpstr>By Number of Projects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Suhit Datta</cp:lastModifiedBy>
  <cp:revision>203</cp:revision>
  <cp:lastPrinted>2016-07-18T17:32:49Z</cp:lastPrinted>
  <dcterms:created xsi:type="dcterms:W3CDTF">2016-06-28T14:05:07Z</dcterms:created>
  <dcterms:modified xsi:type="dcterms:W3CDTF">2017-11-30T00:23:07Z</dcterms:modified>
  <cp:category/>
</cp:coreProperties>
</file>